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78" y="13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4" y="6088"/>
            <a:ext cx="10676054" cy="7547495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460373" y="3966244"/>
            <a:ext cx="730885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460373" y="5075110"/>
            <a:ext cx="730885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-1" y="6676420"/>
            <a:ext cx="822960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1" y="3025783"/>
            <a:ext cx="82296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88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182</cp:revision>
  <dcterms:created xsi:type="dcterms:W3CDTF">2023-06-01T07:42:12Z</dcterms:created>
  <dcterms:modified xsi:type="dcterms:W3CDTF">2023-06-14T13:37:11Z</dcterms:modified>
</cp:coreProperties>
</file>